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_rels/slide1.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9144000" cy="7954962"/>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317160"/>
            <a:ext cx="8229240" cy="132804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27" name="PlaceHolder 2"/>
          <p:cNvSpPr>
            <a:spLocks noGrp="1"/>
          </p:cNvSpPr>
          <p:nvPr>
            <p:ph type="body"/>
          </p:nvPr>
        </p:nvSpPr>
        <p:spPr>
          <a:xfrm>
            <a:off x="457200" y="1861200"/>
            <a:ext cx="8229240" cy="2200320"/>
          </a:xfrm>
          <a:prstGeom prst="rect">
            <a:avLst/>
          </a:prstGeom>
        </p:spPr>
        <p:txBody>
          <a:bodyPr lIns="0" rIns="0" tIns="0" bIns="0">
            <a:normAutofit/>
          </a:bodyPr>
          <a:p>
            <a:endParaRPr b="0" lang="en-US" sz="3200" spc="-1" strike="noStrike">
              <a:solidFill>
                <a:srgbClr val="000000"/>
              </a:solidFill>
              <a:latin typeface="Calibri"/>
            </a:endParaRPr>
          </a:p>
        </p:txBody>
      </p:sp>
      <p:sp>
        <p:nvSpPr>
          <p:cNvPr id="28" name="PlaceHolder 3"/>
          <p:cNvSpPr>
            <a:spLocks noGrp="1"/>
          </p:cNvSpPr>
          <p:nvPr>
            <p:ph type="body"/>
          </p:nvPr>
        </p:nvSpPr>
        <p:spPr>
          <a:xfrm>
            <a:off x="457200" y="4271040"/>
            <a:ext cx="8229240" cy="220032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317160"/>
            <a:ext cx="8229240" cy="132804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30" name="PlaceHolder 2"/>
          <p:cNvSpPr>
            <a:spLocks noGrp="1"/>
          </p:cNvSpPr>
          <p:nvPr>
            <p:ph type="body"/>
          </p:nvPr>
        </p:nvSpPr>
        <p:spPr>
          <a:xfrm>
            <a:off x="457200" y="1861200"/>
            <a:ext cx="4015800" cy="2200320"/>
          </a:xfrm>
          <a:prstGeom prst="rect">
            <a:avLst/>
          </a:prstGeom>
        </p:spPr>
        <p:txBody>
          <a:bodyPr lIns="0" rIns="0" tIns="0" bIns="0">
            <a:normAutofit/>
          </a:bodyPr>
          <a:p>
            <a:endParaRPr b="0" lang="en-US" sz="3200" spc="-1" strike="noStrike">
              <a:solidFill>
                <a:srgbClr val="000000"/>
              </a:solidFill>
              <a:latin typeface="Calibri"/>
            </a:endParaRPr>
          </a:p>
        </p:txBody>
      </p:sp>
      <p:sp>
        <p:nvSpPr>
          <p:cNvPr id="31" name="PlaceHolder 3"/>
          <p:cNvSpPr>
            <a:spLocks noGrp="1"/>
          </p:cNvSpPr>
          <p:nvPr>
            <p:ph type="body"/>
          </p:nvPr>
        </p:nvSpPr>
        <p:spPr>
          <a:xfrm>
            <a:off x="4674240" y="1861200"/>
            <a:ext cx="4015800" cy="2200320"/>
          </a:xfrm>
          <a:prstGeom prst="rect">
            <a:avLst/>
          </a:prstGeom>
        </p:spPr>
        <p:txBody>
          <a:bodyPr lIns="0" rIns="0" tIns="0" bIns="0">
            <a:normAutofit/>
          </a:bodyPr>
          <a:p>
            <a:endParaRPr b="0" lang="en-US" sz="3200" spc="-1" strike="noStrike">
              <a:solidFill>
                <a:srgbClr val="000000"/>
              </a:solidFill>
              <a:latin typeface="Calibri"/>
            </a:endParaRPr>
          </a:p>
        </p:txBody>
      </p:sp>
      <p:sp>
        <p:nvSpPr>
          <p:cNvPr id="32" name="PlaceHolder 4"/>
          <p:cNvSpPr>
            <a:spLocks noGrp="1"/>
          </p:cNvSpPr>
          <p:nvPr>
            <p:ph type="body"/>
          </p:nvPr>
        </p:nvSpPr>
        <p:spPr>
          <a:xfrm>
            <a:off x="457200" y="4271040"/>
            <a:ext cx="4015800" cy="2200320"/>
          </a:xfrm>
          <a:prstGeom prst="rect">
            <a:avLst/>
          </a:prstGeom>
        </p:spPr>
        <p:txBody>
          <a:bodyPr lIns="0" rIns="0" tIns="0" bIns="0">
            <a:normAutofit/>
          </a:bodyPr>
          <a:p>
            <a:endParaRPr b="0" lang="en-US" sz="3200" spc="-1" strike="noStrike">
              <a:solidFill>
                <a:srgbClr val="000000"/>
              </a:solidFill>
              <a:latin typeface="Calibri"/>
            </a:endParaRPr>
          </a:p>
        </p:txBody>
      </p:sp>
      <p:sp>
        <p:nvSpPr>
          <p:cNvPr id="33" name="PlaceHolder 5"/>
          <p:cNvSpPr>
            <a:spLocks noGrp="1"/>
          </p:cNvSpPr>
          <p:nvPr>
            <p:ph type="body"/>
          </p:nvPr>
        </p:nvSpPr>
        <p:spPr>
          <a:xfrm>
            <a:off x="4674240" y="4271040"/>
            <a:ext cx="4015800" cy="220032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317160"/>
            <a:ext cx="8229240" cy="132804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35" name="PlaceHolder 2"/>
          <p:cNvSpPr>
            <a:spLocks noGrp="1"/>
          </p:cNvSpPr>
          <p:nvPr>
            <p:ph type="body"/>
          </p:nvPr>
        </p:nvSpPr>
        <p:spPr>
          <a:xfrm>
            <a:off x="457200" y="1861200"/>
            <a:ext cx="2649600" cy="2200320"/>
          </a:xfrm>
          <a:prstGeom prst="rect">
            <a:avLst/>
          </a:prstGeom>
        </p:spPr>
        <p:txBody>
          <a:bodyPr lIns="0" rIns="0" tIns="0" bIns="0">
            <a:normAutofit/>
          </a:bodyPr>
          <a:p>
            <a:endParaRPr b="0" lang="en-US" sz="3200" spc="-1" strike="noStrike">
              <a:solidFill>
                <a:srgbClr val="000000"/>
              </a:solidFill>
              <a:latin typeface="Calibri"/>
            </a:endParaRPr>
          </a:p>
        </p:txBody>
      </p:sp>
      <p:sp>
        <p:nvSpPr>
          <p:cNvPr id="36" name="PlaceHolder 3"/>
          <p:cNvSpPr>
            <a:spLocks noGrp="1"/>
          </p:cNvSpPr>
          <p:nvPr>
            <p:ph type="body"/>
          </p:nvPr>
        </p:nvSpPr>
        <p:spPr>
          <a:xfrm>
            <a:off x="3239640" y="1861200"/>
            <a:ext cx="2649600" cy="2200320"/>
          </a:xfrm>
          <a:prstGeom prst="rect">
            <a:avLst/>
          </a:prstGeom>
        </p:spPr>
        <p:txBody>
          <a:bodyPr lIns="0" rIns="0" tIns="0" bIns="0">
            <a:normAutofit/>
          </a:bodyPr>
          <a:p>
            <a:endParaRPr b="0" lang="en-US" sz="3200" spc="-1" strike="noStrike">
              <a:solidFill>
                <a:srgbClr val="000000"/>
              </a:solidFill>
              <a:latin typeface="Calibri"/>
            </a:endParaRPr>
          </a:p>
        </p:txBody>
      </p:sp>
      <p:sp>
        <p:nvSpPr>
          <p:cNvPr id="37" name="PlaceHolder 4"/>
          <p:cNvSpPr>
            <a:spLocks noGrp="1"/>
          </p:cNvSpPr>
          <p:nvPr>
            <p:ph type="body"/>
          </p:nvPr>
        </p:nvSpPr>
        <p:spPr>
          <a:xfrm>
            <a:off x="6022080" y="1861200"/>
            <a:ext cx="2649600" cy="2200320"/>
          </a:xfrm>
          <a:prstGeom prst="rect">
            <a:avLst/>
          </a:prstGeom>
        </p:spPr>
        <p:txBody>
          <a:bodyPr lIns="0" rIns="0" tIns="0" bIns="0">
            <a:normAutofit/>
          </a:bodyPr>
          <a:p>
            <a:endParaRPr b="0" lang="en-US" sz="3200" spc="-1" strike="noStrike">
              <a:solidFill>
                <a:srgbClr val="000000"/>
              </a:solidFill>
              <a:latin typeface="Calibri"/>
            </a:endParaRPr>
          </a:p>
        </p:txBody>
      </p:sp>
      <p:sp>
        <p:nvSpPr>
          <p:cNvPr id="38" name="PlaceHolder 5"/>
          <p:cNvSpPr>
            <a:spLocks noGrp="1"/>
          </p:cNvSpPr>
          <p:nvPr>
            <p:ph type="body"/>
          </p:nvPr>
        </p:nvSpPr>
        <p:spPr>
          <a:xfrm>
            <a:off x="457200" y="4271040"/>
            <a:ext cx="2649600" cy="2200320"/>
          </a:xfrm>
          <a:prstGeom prst="rect">
            <a:avLst/>
          </a:prstGeom>
        </p:spPr>
        <p:txBody>
          <a:bodyPr lIns="0" rIns="0" tIns="0" bIns="0">
            <a:normAutofit/>
          </a:bodyPr>
          <a:p>
            <a:endParaRPr b="0" lang="en-US" sz="3200" spc="-1" strike="noStrike">
              <a:solidFill>
                <a:srgbClr val="000000"/>
              </a:solidFill>
              <a:latin typeface="Calibri"/>
            </a:endParaRPr>
          </a:p>
        </p:txBody>
      </p:sp>
      <p:sp>
        <p:nvSpPr>
          <p:cNvPr id="39" name="PlaceHolder 6"/>
          <p:cNvSpPr>
            <a:spLocks noGrp="1"/>
          </p:cNvSpPr>
          <p:nvPr>
            <p:ph type="body"/>
          </p:nvPr>
        </p:nvSpPr>
        <p:spPr>
          <a:xfrm>
            <a:off x="3239640" y="4271040"/>
            <a:ext cx="2649600" cy="2200320"/>
          </a:xfrm>
          <a:prstGeom prst="rect">
            <a:avLst/>
          </a:prstGeom>
        </p:spPr>
        <p:txBody>
          <a:bodyPr lIns="0" rIns="0" tIns="0" bIns="0">
            <a:normAutofit/>
          </a:bodyPr>
          <a:p>
            <a:endParaRPr b="0" lang="en-US" sz="3200" spc="-1" strike="noStrike">
              <a:solidFill>
                <a:srgbClr val="000000"/>
              </a:solidFill>
              <a:latin typeface="Calibri"/>
            </a:endParaRPr>
          </a:p>
        </p:txBody>
      </p:sp>
      <p:sp>
        <p:nvSpPr>
          <p:cNvPr id="40" name="PlaceHolder 7"/>
          <p:cNvSpPr>
            <a:spLocks noGrp="1"/>
          </p:cNvSpPr>
          <p:nvPr>
            <p:ph type="body"/>
          </p:nvPr>
        </p:nvSpPr>
        <p:spPr>
          <a:xfrm>
            <a:off x="6022080" y="4271040"/>
            <a:ext cx="2649600" cy="220032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317160"/>
            <a:ext cx="8229240" cy="132804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6" name="PlaceHolder 2"/>
          <p:cNvSpPr>
            <a:spLocks noGrp="1"/>
          </p:cNvSpPr>
          <p:nvPr>
            <p:ph type="subTitle"/>
          </p:nvPr>
        </p:nvSpPr>
        <p:spPr>
          <a:xfrm>
            <a:off x="457200" y="1861200"/>
            <a:ext cx="8229240" cy="46134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317160"/>
            <a:ext cx="8229240" cy="132804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8" name="PlaceHolder 2"/>
          <p:cNvSpPr>
            <a:spLocks noGrp="1"/>
          </p:cNvSpPr>
          <p:nvPr>
            <p:ph type="body"/>
          </p:nvPr>
        </p:nvSpPr>
        <p:spPr>
          <a:xfrm>
            <a:off x="457200" y="1861200"/>
            <a:ext cx="8229240" cy="461340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317160"/>
            <a:ext cx="8229240" cy="132804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10" name="PlaceHolder 2"/>
          <p:cNvSpPr>
            <a:spLocks noGrp="1"/>
          </p:cNvSpPr>
          <p:nvPr>
            <p:ph type="body"/>
          </p:nvPr>
        </p:nvSpPr>
        <p:spPr>
          <a:xfrm>
            <a:off x="457200" y="1861200"/>
            <a:ext cx="4015800" cy="4613400"/>
          </a:xfrm>
          <a:prstGeom prst="rect">
            <a:avLst/>
          </a:prstGeom>
        </p:spPr>
        <p:txBody>
          <a:bodyPr lIns="0" rIns="0" tIns="0" bIns="0">
            <a:normAutofit/>
          </a:bodyPr>
          <a:p>
            <a:endParaRPr b="0" lang="en-US" sz="3200" spc="-1" strike="noStrike">
              <a:solidFill>
                <a:srgbClr val="000000"/>
              </a:solidFill>
              <a:latin typeface="Calibri"/>
            </a:endParaRPr>
          </a:p>
        </p:txBody>
      </p:sp>
      <p:sp>
        <p:nvSpPr>
          <p:cNvPr id="11" name="PlaceHolder 3"/>
          <p:cNvSpPr>
            <a:spLocks noGrp="1"/>
          </p:cNvSpPr>
          <p:nvPr>
            <p:ph type="body"/>
          </p:nvPr>
        </p:nvSpPr>
        <p:spPr>
          <a:xfrm>
            <a:off x="4674240" y="1861200"/>
            <a:ext cx="4015800" cy="461340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317160"/>
            <a:ext cx="8229240" cy="1328040"/>
          </a:xfrm>
          <a:prstGeom prst="rect">
            <a:avLst/>
          </a:prstGeom>
        </p:spPr>
        <p:txBody>
          <a:bodyPr lIns="0" rIns="0" tIns="0" bIns="0" anchor="ctr">
            <a:spAutoFit/>
          </a:bodyPr>
          <a:p>
            <a:endParaRPr b="0" lang="en-U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317160"/>
            <a:ext cx="8229240" cy="61574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317160"/>
            <a:ext cx="8229240" cy="132804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15" name="PlaceHolder 2"/>
          <p:cNvSpPr>
            <a:spLocks noGrp="1"/>
          </p:cNvSpPr>
          <p:nvPr>
            <p:ph type="body"/>
          </p:nvPr>
        </p:nvSpPr>
        <p:spPr>
          <a:xfrm>
            <a:off x="457200" y="1861200"/>
            <a:ext cx="4015800" cy="2200320"/>
          </a:xfrm>
          <a:prstGeom prst="rect">
            <a:avLst/>
          </a:prstGeom>
        </p:spPr>
        <p:txBody>
          <a:bodyPr lIns="0" rIns="0" tIns="0" bIns="0">
            <a:normAutofit/>
          </a:bodyPr>
          <a:p>
            <a:endParaRPr b="0" lang="en-US" sz="3200" spc="-1" strike="noStrike">
              <a:solidFill>
                <a:srgbClr val="000000"/>
              </a:solidFill>
              <a:latin typeface="Calibri"/>
            </a:endParaRPr>
          </a:p>
        </p:txBody>
      </p:sp>
      <p:sp>
        <p:nvSpPr>
          <p:cNvPr id="16" name="PlaceHolder 3"/>
          <p:cNvSpPr>
            <a:spLocks noGrp="1"/>
          </p:cNvSpPr>
          <p:nvPr>
            <p:ph type="body"/>
          </p:nvPr>
        </p:nvSpPr>
        <p:spPr>
          <a:xfrm>
            <a:off x="4674240" y="1861200"/>
            <a:ext cx="4015800" cy="4613400"/>
          </a:xfrm>
          <a:prstGeom prst="rect">
            <a:avLst/>
          </a:prstGeom>
        </p:spPr>
        <p:txBody>
          <a:bodyPr lIns="0" rIns="0" tIns="0" bIns="0">
            <a:normAutofit/>
          </a:bodyPr>
          <a:p>
            <a:endParaRPr b="0" lang="en-US" sz="3200" spc="-1" strike="noStrike">
              <a:solidFill>
                <a:srgbClr val="000000"/>
              </a:solidFill>
              <a:latin typeface="Calibri"/>
            </a:endParaRPr>
          </a:p>
        </p:txBody>
      </p:sp>
      <p:sp>
        <p:nvSpPr>
          <p:cNvPr id="17" name="PlaceHolder 4"/>
          <p:cNvSpPr>
            <a:spLocks noGrp="1"/>
          </p:cNvSpPr>
          <p:nvPr>
            <p:ph type="body"/>
          </p:nvPr>
        </p:nvSpPr>
        <p:spPr>
          <a:xfrm>
            <a:off x="457200" y="4271040"/>
            <a:ext cx="4015800" cy="220032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317160"/>
            <a:ext cx="8229240" cy="132804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19" name="PlaceHolder 2"/>
          <p:cNvSpPr>
            <a:spLocks noGrp="1"/>
          </p:cNvSpPr>
          <p:nvPr>
            <p:ph type="body"/>
          </p:nvPr>
        </p:nvSpPr>
        <p:spPr>
          <a:xfrm>
            <a:off x="457200" y="1861200"/>
            <a:ext cx="4015800" cy="4613400"/>
          </a:xfrm>
          <a:prstGeom prst="rect">
            <a:avLst/>
          </a:prstGeom>
        </p:spPr>
        <p:txBody>
          <a:bodyPr lIns="0" rIns="0" tIns="0" bIns="0">
            <a:normAutofit/>
          </a:bodyPr>
          <a:p>
            <a:endParaRPr b="0" lang="en-US" sz="3200" spc="-1" strike="noStrike">
              <a:solidFill>
                <a:srgbClr val="000000"/>
              </a:solidFill>
              <a:latin typeface="Calibri"/>
            </a:endParaRPr>
          </a:p>
        </p:txBody>
      </p:sp>
      <p:sp>
        <p:nvSpPr>
          <p:cNvPr id="20" name="PlaceHolder 3"/>
          <p:cNvSpPr>
            <a:spLocks noGrp="1"/>
          </p:cNvSpPr>
          <p:nvPr>
            <p:ph type="body"/>
          </p:nvPr>
        </p:nvSpPr>
        <p:spPr>
          <a:xfrm>
            <a:off x="4674240" y="1861200"/>
            <a:ext cx="4015800" cy="2200320"/>
          </a:xfrm>
          <a:prstGeom prst="rect">
            <a:avLst/>
          </a:prstGeom>
        </p:spPr>
        <p:txBody>
          <a:bodyPr lIns="0" rIns="0" tIns="0" bIns="0">
            <a:normAutofit/>
          </a:bodyPr>
          <a:p>
            <a:endParaRPr b="0" lang="en-US" sz="3200" spc="-1" strike="noStrike">
              <a:solidFill>
                <a:srgbClr val="000000"/>
              </a:solidFill>
              <a:latin typeface="Calibri"/>
            </a:endParaRPr>
          </a:p>
        </p:txBody>
      </p:sp>
      <p:sp>
        <p:nvSpPr>
          <p:cNvPr id="21" name="PlaceHolder 4"/>
          <p:cNvSpPr>
            <a:spLocks noGrp="1"/>
          </p:cNvSpPr>
          <p:nvPr>
            <p:ph type="body"/>
          </p:nvPr>
        </p:nvSpPr>
        <p:spPr>
          <a:xfrm>
            <a:off x="4674240" y="4271040"/>
            <a:ext cx="4015800" cy="220032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317160"/>
            <a:ext cx="8229240" cy="132804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23" name="PlaceHolder 2"/>
          <p:cNvSpPr>
            <a:spLocks noGrp="1"/>
          </p:cNvSpPr>
          <p:nvPr>
            <p:ph type="body"/>
          </p:nvPr>
        </p:nvSpPr>
        <p:spPr>
          <a:xfrm>
            <a:off x="457200" y="1861200"/>
            <a:ext cx="4015800" cy="2200320"/>
          </a:xfrm>
          <a:prstGeom prst="rect">
            <a:avLst/>
          </a:prstGeom>
        </p:spPr>
        <p:txBody>
          <a:bodyPr lIns="0" rIns="0" tIns="0" bIns="0">
            <a:normAutofit/>
          </a:bodyPr>
          <a:p>
            <a:endParaRPr b="0" lang="en-US" sz="3200" spc="-1" strike="noStrike">
              <a:solidFill>
                <a:srgbClr val="000000"/>
              </a:solidFill>
              <a:latin typeface="Calibri"/>
            </a:endParaRPr>
          </a:p>
        </p:txBody>
      </p:sp>
      <p:sp>
        <p:nvSpPr>
          <p:cNvPr id="24" name="PlaceHolder 3"/>
          <p:cNvSpPr>
            <a:spLocks noGrp="1"/>
          </p:cNvSpPr>
          <p:nvPr>
            <p:ph type="body"/>
          </p:nvPr>
        </p:nvSpPr>
        <p:spPr>
          <a:xfrm>
            <a:off x="4674240" y="1861200"/>
            <a:ext cx="4015800" cy="2200320"/>
          </a:xfrm>
          <a:prstGeom prst="rect">
            <a:avLst/>
          </a:prstGeom>
        </p:spPr>
        <p:txBody>
          <a:bodyPr lIns="0" rIns="0" tIns="0" bIns="0">
            <a:normAutofit/>
          </a:bodyPr>
          <a:p>
            <a:endParaRPr b="0" lang="en-US" sz="3200" spc="-1" strike="noStrike">
              <a:solidFill>
                <a:srgbClr val="000000"/>
              </a:solidFill>
              <a:latin typeface="Calibri"/>
            </a:endParaRPr>
          </a:p>
        </p:txBody>
      </p:sp>
      <p:sp>
        <p:nvSpPr>
          <p:cNvPr id="25" name="PlaceHolder 4"/>
          <p:cNvSpPr>
            <a:spLocks noGrp="1"/>
          </p:cNvSpPr>
          <p:nvPr>
            <p:ph type="body"/>
          </p:nvPr>
        </p:nvSpPr>
        <p:spPr>
          <a:xfrm>
            <a:off x="457200" y="4271040"/>
            <a:ext cx="8229240" cy="220032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dt"/>
          </p:nvPr>
        </p:nvSpPr>
        <p:spPr>
          <a:xfrm>
            <a:off x="457200" y="7373160"/>
            <a:ext cx="2133360" cy="423000"/>
          </a:xfrm>
          <a:prstGeom prst="rect">
            <a:avLst/>
          </a:prstGeom>
        </p:spPr>
        <p:txBody>
          <a:bodyPr anchor="ctr">
            <a:noAutofit/>
          </a:bodyPr>
          <a:p>
            <a:pPr>
              <a:lnSpc>
                <a:spcPct val="100000"/>
              </a:lnSpc>
            </a:pPr>
            <a:fld id="{05570A34-627B-48EC-8901-1AFE5CDCC1B9}" type="datetime">
              <a:rPr b="0" lang="en-US" sz="1200" spc="-1" strike="noStrike">
                <a:solidFill>
                  <a:srgbClr val="8b8b8b"/>
                </a:solidFill>
                <a:latin typeface="Calibri"/>
              </a:rPr>
              <a:t>6/29/24</a:t>
            </a:fld>
            <a:endParaRPr b="0" lang="en-US" sz="1200" spc="-1" strike="noStrike">
              <a:latin typeface="Times New Roman"/>
            </a:endParaRPr>
          </a:p>
        </p:txBody>
      </p:sp>
      <p:sp>
        <p:nvSpPr>
          <p:cNvPr id="1" name="PlaceHolder 2"/>
          <p:cNvSpPr>
            <a:spLocks noGrp="1"/>
          </p:cNvSpPr>
          <p:nvPr>
            <p:ph type="ftr"/>
          </p:nvPr>
        </p:nvSpPr>
        <p:spPr>
          <a:xfrm>
            <a:off x="3124080" y="7373160"/>
            <a:ext cx="2895120" cy="423000"/>
          </a:xfrm>
          <a:prstGeom prst="rect">
            <a:avLst/>
          </a:prstGeom>
        </p:spPr>
        <p:txBody>
          <a:bodyPr anchor="ctr">
            <a:noAutofit/>
          </a:bodyPr>
          <a:p>
            <a:endParaRPr b="0" lang="en-US" sz="2400" spc="-1" strike="noStrike">
              <a:latin typeface="Times New Roman"/>
            </a:endParaRPr>
          </a:p>
        </p:txBody>
      </p:sp>
      <p:sp>
        <p:nvSpPr>
          <p:cNvPr id="2" name="PlaceHolder 3"/>
          <p:cNvSpPr>
            <a:spLocks noGrp="1"/>
          </p:cNvSpPr>
          <p:nvPr>
            <p:ph type="sldNum"/>
          </p:nvPr>
        </p:nvSpPr>
        <p:spPr>
          <a:xfrm>
            <a:off x="6553080" y="7373160"/>
            <a:ext cx="2133360" cy="423000"/>
          </a:xfrm>
          <a:prstGeom prst="rect">
            <a:avLst/>
          </a:prstGeom>
        </p:spPr>
        <p:txBody>
          <a:bodyPr anchor="ctr">
            <a:noAutofit/>
          </a:bodyPr>
          <a:p>
            <a:pPr algn="r">
              <a:lnSpc>
                <a:spcPct val="100000"/>
              </a:lnSpc>
            </a:pPr>
            <a:fld id="{174FB269-4AE9-4827-B6E2-A751C36F41AA}" type="slidenum">
              <a:rPr b="0" lang="en-US" sz="1200" spc="-1" strike="noStrike">
                <a:solidFill>
                  <a:srgbClr val="8b8b8b"/>
                </a:solidFill>
                <a:latin typeface="Calibri"/>
              </a:rPr>
              <a:t>&lt;number&gt;</a:t>
            </a:fld>
            <a:endParaRPr b="0" lang="en-US" sz="1200" spc="-1" strike="noStrike">
              <a:latin typeface="Times New Roman"/>
            </a:endParaRPr>
          </a:p>
        </p:txBody>
      </p:sp>
      <p:sp>
        <p:nvSpPr>
          <p:cNvPr id="3" name="PlaceHolder 4"/>
          <p:cNvSpPr>
            <a:spLocks noGrp="1"/>
          </p:cNvSpPr>
          <p:nvPr>
            <p:ph type="title"/>
          </p:nvPr>
        </p:nvSpPr>
        <p:spPr>
          <a:xfrm>
            <a:off x="457200" y="317160"/>
            <a:ext cx="8229240" cy="1328040"/>
          </a:xfrm>
          <a:prstGeom prst="rect">
            <a:avLst/>
          </a:prstGeom>
        </p:spPr>
        <p:txBody>
          <a:bodyPr lIns="0" rIns="0" tIns="0" bIns="0" anchor="ctr">
            <a:noAutofit/>
          </a:bodyPr>
          <a:p>
            <a:r>
              <a:rPr b="0" lang="en-US" sz="1800" spc="-1" strike="noStrike">
                <a:solidFill>
                  <a:srgbClr val="000000"/>
                </a:solidFill>
                <a:latin typeface="Calibri"/>
              </a:rPr>
              <a:t>Click to edit the title text format</a:t>
            </a:r>
            <a:endParaRPr b="0" lang="en-US" sz="1800" spc="-1" strike="noStrike">
              <a:solidFill>
                <a:srgbClr val="000000"/>
              </a:solidFill>
              <a:latin typeface="Calibri"/>
            </a:endParaRPr>
          </a:p>
        </p:txBody>
      </p:sp>
      <p:sp>
        <p:nvSpPr>
          <p:cNvPr id="4" name="PlaceHolder 5"/>
          <p:cNvSpPr>
            <a:spLocks noGrp="1"/>
          </p:cNvSpPr>
          <p:nvPr>
            <p:ph type="body"/>
          </p:nvPr>
        </p:nvSpPr>
        <p:spPr>
          <a:xfrm>
            <a:off x="457200" y="1861200"/>
            <a:ext cx="8229240" cy="46134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Calibri"/>
              </a:rPr>
              <a:t>Click to edit the outline text format</a:t>
            </a:r>
            <a:endParaRPr b="0" lang="en-U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2400" spc="-1" strike="noStrike">
                <a:solidFill>
                  <a:srgbClr val="000000"/>
                </a:solidFill>
                <a:latin typeface="Calibri"/>
              </a:rPr>
              <a:t>Second Outline Level</a:t>
            </a:r>
            <a:endParaRPr b="0" lang="en-U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Calibri"/>
              </a:rPr>
              <a:t>Third Outline Level</a:t>
            </a:r>
            <a:endParaRPr b="0" lang="en-US" sz="20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Calibri"/>
              </a:rPr>
              <a:t>Fourth Outline Level</a:t>
            </a:r>
            <a:endParaRPr b="0" lang="en-US"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Calibri"/>
              </a:rPr>
              <a:t>Fifth Outline Level</a:t>
            </a:r>
            <a:endParaRPr b="0" lang="en-U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Calibri"/>
              </a:rPr>
              <a:t>Sixth Outline Level</a:t>
            </a:r>
            <a:endParaRPr b="0" lang="en-U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Calibri"/>
              </a:rPr>
              <a:t>Seventh Outline Level</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CustomShape 1"/>
          <p:cNvSpPr/>
          <p:nvPr/>
        </p:nvSpPr>
        <p:spPr>
          <a:xfrm>
            <a:off x="0" y="53640"/>
            <a:ext cx="9143640" cy="83037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000000"/>
                </a:solidFill>
                <a:latin typeface="Calibri"/>
              </a:rPr>
              <a:t>                                         </a:t>
            </a:r>
            <a:r>
              <a:rPr b="0" lang="en-US" sz="2400" spc="-1" strike="noStrike">
                <a:solidFill>
                  <a:srgbClr val="000000"/>
                </a:solidFill>
                <a:latin typeface="Calibri"/>
              </a:rPr>
              <a:t>Cook Products Limited Lifetime Warranty </a:t>
            </a:r>
            <a:endParaRPr b="0" lang="en-US" sz="2400" spc="-1" strike="noStrike">
              <a:latin typeface="Arial"/>
            </a:endParaRPr>
          </a:p>
          <a:p>
            <a:pPr>
              <a:lnSpc>
                <a:spcPct val="100000"/>
              </a:lnSpc>
            </a:pPr>
            <a:r>
              <a:rPr b="0" lang="en-US" sz="1200" spc="-1" strike="noStrike">
                <a:solidFill>
                  <a:srgbClr val="000000"/>
                </a:solidFill>
                <a:latin typeface="Calibri"/>
              </a:rPr>
              <a:t>Cook Products, LLC warrants its products, subject to the conditions and limitations listed herein to be free from defective manufacturing workmanship and/or materials that result in peeling, flaking, blistering, corroding, rotting, or abnormal discoloration under conditions of normal use and service. Cook Products, LLC warrants only those products manufactured by it, and the warranty extends only to the original purchaser as specified herein.  If any fault as described above, becomes apparent in the manufactured product, Cook Products, LLC, at its option, will provide all material reasonably necessary to rectify the covered defect, except where damage or defect results from the following:    </a:t>
            </a:r>
            <a:endParaRPr b="0" lang="en-US" sz="1200" spc="-1" strike="noStrike">
              <a:latin typeface="Arial"/>
            </a:endParaRPr>
          </a:p>
          <a:p>
            <a:pPr>
              <a:lnSpc>
                <a:spcPct val="100000"/>
              </a:lnSpc>
            </a:pPr>
            <a:endParaRPr b="0" lang="en-US" sz="1200" spc="-1" strike="noStrike">
              <a:latin typeface="Arial"/>
            </a:endParaRPr>
          </a:p>
          <a:p>
            <a:pPr>
              <a:lnSpc>
                <a:spcPct val="100000"/>
              </a:lnSpc>
            </a:pPr>
            <a:r>
              <a:rPr b="0" lang="en-US" sz="1200" spc="-1" strike="noStrike" u="sng">
                <a:solidFill>
                  <a:srgbClr val="000000"/>
                </a:solidFill>
                <a:uFillTx/>
                <a:latin typeface="Calibri"/>
              </a:rPr>
              <a:t>Conditions Not Covered by this Warranty</a:t>
            </a:r>
            <a:r>
              <a:rPr b="0" lang="en-US" sz="1200" spc="-1" strike="noStrike">
                <a:solidFill>
                  <a:srgbClr val="000000"/>
                </a:solidFill>
                <a:latin typeface="Calibri"/>
              </a:rPr>
              <a:t>:  Failure of, damage of, or malfunction of a Cook Product resulting from accident, misuse, abuse, impact of foreign objects, alteration, improper installation or application, settlement or failure of any structure on which product is installed, negligent or intentional acts causing damage, tornado, hurricane, or other violent storms, fire, wind, hail, lightening, or other acts of God, exposure to harmful chemicals, pollutants, vapors, or acid rain, and products that have been painted or maintained in a manner other than recommended by Cook Products, LLC.         </a:t>
            </a:r>
            <a:r>
              <a:rPr b="0" lang="en-US" sz="1200" spc="-1" strike="noStrike" u="sng">
                <a:solidFill>
                  <a:srgbClr val="000000"/>
                </a:solidFill>
                <a:uFillTx/>
                <a:latin typeface="Calibri"/>
              </a:rPr>
              <a:t>Registration of Warranty</a:t>
            </a:r>
            <a:r>
              <a:rPr b="0" lang="en-US" sz="1200" spc="-1" strike="noStrike">
                <a:solidFill>
                  <a:srgbClr val="000000"/>
                </a:solidFill>
                <a:latin typeface="Calibri"/>
              </a:rPr>
              <a:t>:   To protect your rights under this warranty, the attached registration card must be completed, signed by the original purchaser, and returned to Cook Products, LLC within 30 days of purchase.  In the event that attached registration card is not returned within the 30 day period, receipt of purchase must be provided by original purchaser to be eligible for coverage under specified warranty.            </a:t>
            </a:r>
            <a:r>
              <a:rPr b="0" lang="en-US" sz="1200" spc="-1" strike="noStrike" u="sng">
                <a:solidFill>
                  <a:srgbClr val="000000"/>
                </a:solidFill>
                <a:uFillTx/>
                <a:latin typeface="Calibri"/>
              </a:rPr>
              <a:t>Claims and Remedies</a:t>
            </a:r>
            <a:r>
              <a:rPr b="0" lang="en-US" sz="1200" spc="-1" strike="noStrike">
                <a:solidFill>
                  <a:srgbClr val="000000"/>
                </a:solidFill>
                <a:latin typeface="Calibri"/>
              </a:rPr>
              <a:t>:   Any claims set forth under this warranty must be reported in writing to Cook Products, LLC, 11985 Jury Road, Greenfield, OH  45123 within 30 days of the date that the defect was first discovered or reasonably could have been discovered.  Cook Products, LLC should have reasonable time to inspect the defective product before any claims can be set forth under this warranty.  If the product manufactured by Cook Products, LLC is deemed defective under the conditions stated herein, Cook Products will, at its option, provide all necessary replacement material for the defective part or section as stated under this warranty.   Cook Products, LLC makes no express warranties except as herein stated.  Any express or implied warranty not provided herein, and any remedy for breach of contract, tort or otherwise which, but for this provision, might arise by implication or operation of law, is hereby excluded and disclaimed.  Cook Products, LLC shall not be liable for special or consequential damages or losses for inconvenience, labor, loss of time, or other incidences arising in relation to the purchase or use of Cook Products.           </a:t>
            </a:r>
            <a:endParaRPr b="0" lang="en-US" sz="1200" spc="-1" strike="noStrike">
              <a:latin typeface="Arial"/>
            </a:endParaRPr>
          </a:p>
          <a:p>
            <a:pPr>
              <a:lnSpc>
                <a:spcPct val="100000"/>
              </a:lnSpc>
            </a:pPr>
            <a:endParaRPr b="0" lang="en-US" sz="1200" spc="-1" strike="noStrike">
              <a:latin typeface="Arial"/>
            </a:endParaRPr>
          </a:p>
          <a:p>
            <a:pPr>
              <a:lnSpc>
                <a:spcPct val="100000"/>
              </a:lnSpc>
            </a:pPr>
            <a:r>
              <a:rPr b="0" lang="en-US" sz="1200" spc="-1" strike="noStrike">
                <a:solidFill>
                  <a:srgbClr val="000000"/>
                </a:solidFill>
                <a:latin typeface="Calibri"/>
              </a:rPr>
              <a:t>Cook Products, LLC Corporate Office Address:  11985 Jury Road, Greenfield, OH  45123  Tel: 937-302-0217  Email: sales@cook-products.com                          </a:t>
            </a:r>
            <a:endParaRPr b="0" lang="en-US" sz="1200" spc="-1" strike="noStrike">
              <a:latin typeface="Arial"/>
            </a:endParaRPr>
          </a:p>
          <a:p>
            <a:pPr>
              <a:lnSpc>
                <a:spcPct val="100000"/>
              </a:lnSpc>
            </a:pPr>
            <a:endParaRPr b="0" lang="en-US" sz="1200" spc="-1" strike="noStrike">
              <a:latin typeface="Arial"/>
            </a:endParaRPr>
          </a:p>
          <a:p>
            <a:pPr>
              <a:lnSpc>
                <a:spcPct val="100000"/>
              </a:lnSpc>
            </a:pPr>
            <a:r>
              <a:rPr b="0" lang="en-US" sz="1200" spc="-1" strike="noStrike">
                <a:solidFill>
                  <a:srgbClr val="000000"/>
                </a:solidFill>
                <a:latin typeface="Calibri"/>
              </a:rPr>
              <a:t>_______________________________________</a:t>
            </a:r>
            <a:r>
              <a:rPr b="1" lang="en-US" sz="1200" spc="-1" strike="noStrike">
                <a:solidFill>
                  <a:srgbClr val="000000"/>
                </a:solidFill>
                <a:latin typeface="Calibri"/>
              </a:rPr>
              <a:t>Cut Here and Return Below Registration Card</a:t>
            </a:r>
            <a:r>
              <a:rPr b="0" lang="en-US" sz="1200" spc="-1" strike="noStrike">
                <a:solidFill>
                  <a:srgbClr val="000000"/>
                </a:solidFill>
                <a:latin typeface="Calibri"/>
              </a:rPr>
              <a:t>________________________________________                          </a:t>
            </a:r>
            <a:endParaRPr b="0" lang="en-US" sz="1200" spc="-1" strike="noStrike">
              <a:latin typeface="Arial"/>
            </a:endParaRPr>
          </a:p>
          <a:p>
            <a:pPr>
              <a:lnSpc>
                <a:spcPct val="100000"/>
              </a:lnSpc>
            </a:pPr>
            <a:r>
              <a:rPr b="1" lang="en-US" sz="1200" spc="-1" strike="noStrike">
                <a:solidFill>
                  <a:srgbClr val="000000"/>
                </a:solidFill>
                <a:latin typeface="Calibri"/>
              </a:rPr>
              <a:t>WARRANTY REGISTRATION </a:t>
            </a:r>
            <a:endParaRPr b="0" lang="en-US" sz="1200" spc="-1" strike="noStrike">
              <a:latin typeface="Arial"/>
            </a:endParaRPr>
          </a:p>
          <a:p>
            <a:pPr>
              <a:lnSpc>
                <a:spcPct val="100000"/>
              </a:lnSpc>
            </a:pPr>
            <a:r>
              <a:rPr b="0" lang="en-US" sz="1200" spc="-1" strike="noStrike">
                <a:solidFill>
                  <a:srgbClr val="000000"/>
                </a:solidFill>
                <a:latin typeface="Calibri"/>
              </a:rPr>
              <a:t>This card must be completed, signed, and returned to Cook Products, LLC, 11985 Jury Road, Greenfield, OH  45123 within 30 days of purchase.  </a:t>
            </a:r>
            <a:endParaRPr b="0" lang="en-US" sz="1200" spc="-1" strike="noStrike">
              <a:latin typeface="Arial"/>
            </a:endParaRPr>
          </a:p>
          <a:p>
            <a:pPr>
              <a:lnSpc>
                <a:spcPct val="100000"/>
              </a:lnSpc>
            </a:pPr>
            <a:endParaRPr b="0" lang="en-US" sz="1200" spc="-1" strike="noStrike">
              <a:latin typeface="Arial"/>
            </a:endParaRPr>
          </a:p>
          <a:p>
            <a:pPr>
              <a:lnSpc>
                <a:spcPct val="100000"/>
              </a:lnSpc>
            </a:pPr>
            <a:r>
              <a:rPr b="0" lang="en-US" sz="1200" spc="-1" strike="noStrike">
                <a:solidFill>
                  <a:srgbClr val="000000"/>
                </a:solidFill>
                <a:latin typeface="Calibri"/>
              </a:rPr>
              <a:t>Please Print: Purchaser (Name): _________________________________________________  </a:t>
            </a:r>
            <a:endParaRPr b="0" lang="en-US" sz="1200" spc="-1" strike="noStrike">
              <a:latin typeface="Arial"/>
            </a:endParaRPr>
          </a:p>
          <a:p>
            <a:pPr>
              <a:lnSpc>
                <a:spcPct val="100000"/>
              </a:lnSpc>
            </a:pPr>
            <a:endParaRPr b="0" lang="en-US" sz="1200" spc="-1" strike="noStrike">
              <a:latin typeface="Arial"/>
            </a:endParaRPr>
          </a:p>
          <a:p>
            <a:pPr>
              <a:lnSpc>
                <a:spcPct val="100000"/>
              </a:lnSpc>
            </a:pPr>
            <a:r>
              <a:rPr b="0" lang="en-US" sz="1200" spc="-1" strike="noStrike">
                <a:solidFill>
                  <a:srgbClr val="000000"/>
                </a:solidFill>
                <a:latin typeface="Calibri"/>
              </a:rPr>
              <a:t>Product Description (</a:t>
            </a:r>
            <a:r>
              <a:rPr b="0" lang="en-US" sz="800" spc="-1" strike="noStrike">
                <a:solidFill>
                  <a:srgbClr val="000000"/>
                </a:solidFill>
                <a:latin typeface="Calibri"/>
              </a:rPr>
              <a:t>ie –</a:t>
            </a:r>
            <a:r>
              <a:rPr b="0" lang="en-US" sz="1200" spc="-1" strike="noStrike">
                <a:solidFill>
                  <a:srgbClr val="000000"/>
                </a:solidFill>
                <a:latin typeface="Calibri"/>
              </a:rPr>
              <a:t> Handy Post Mailbox, Sign, Sleeve, 1, 2, Solo, L, XL, Double, Combo, 3, 3XL, 4, 4L, 5; Handy Bed 4x4, 3x3, 2x3, 1x3, 3x4, 2x4, 1x4, Jr., 2x2, 1x2, Mini): _____________________________________</a:t>
            </a:r>
            <a:endParaRPr b="0" lang="en-US" sz="1200" spc="-1" strike="noStrike">
              <a:latin typeface="Arial"/>
            </a:endParaRPr>
          </a:p>
          <a:p>
            <a:pPr>
              <a:lnSpc>
                <a:spcPct val="100000"/>
              </a:lnSpc>
            </a:pPr>
            <a:endParaRPr b="0" lang="en-US" sz="1200" spc="-1" strike="noStrike">
              <a:latin typeface="Arial"/>
            </a:endParaRPr>
          </a:p>
          <a:p>
            <a:pPr>
              <a:lnSpc>
                <a:spcPct val="100000"/>
              </a:lnSpc>
            </a:pPr>
            <a:r>
              <a:rPr b="0" lang="en-US" sz="1200" spc="-1" strike="noStrike">
                <a:solidFill>
                  <a:srgbClr val="000000"/>
                </a:solidFill>
                <a:latin typeface="Calibri"/>
              </a:rPr>
              <a:t>Where was it purchased: ______________________________  # of units purchased: ________________________________</a:t>
            </a:r>
            <a:endParaRPr b="0" lang="en-US" sz="1200" spc="-1" strike="noStrike">
              <a:latin typeface="Arial"/>
            </a:endParaRPr>
          </a:p>
          <a:p>
            <a:pPr>
              <a:lnSpc>
                <a:spcPct val="100000"/>
              </a:lnSpc>
            </a:pPr>
            <a:endParaRPr b="0" lang="en-US" sz="1200" spc="-1" strike="noStrike">
              <a:latin typeface="Arial"/>
            </a:endParaRPr>
          </a:p>
          <a:p>
            <a:pPr>
              <a:lnSpc>
                <a:spcPct val="100000"/>
              </a:lnSpc>
            </a:pPr>
            <a:r>
              <a:rPr b="0" lang="en-US" sz="1200" spc="-1" strike="noStrike">
                <a:solidFill>
                  <a:srgbClr val="000000"/>
                </a:solidFill>
                <a:latin typeface="Calibri"/>
              </a:rPr>
              <a:t>Purchaser Phone: _________________________________________  Date of Purchase: ______________________________     </a:t>
            </a:r>
            <a:endParaRPr b="0" lang="en-US" sz="1200" spc="-1" strike="noStrike">
              <a:latin typeface="Arial"/>
            </a:endParaRPr>
          </a:p>
          <a:p>
            <a:pPr>
              <a:lnSpc>
                <a:spcPct val="100000"/>
              </a:lnSpc>
            </a:pPr>
            <a:r>
              <a:rPr b="0" lang="en-US" sz="1200" spc="-1" strike="noStrike">
                <a:solidFill>
                  <a:srgbClr val="000000"/>
                </a:solidFill>
                <a:latin typeface="Calibri"/>
              </a:rPr>
              <a:t>  </a:t>
            </a:r>
            <a:endParaRPr b="0" lang="en-US" sz="1200" spc="-1" strike="noStrike">
              <a:latin typeface="Arial"/>
            </a:endParaRPr>
          </a:p>
          <a:p>
            <a:pPr>
              <a:lnSpc>
                <a:spcPct val="100000"/>
              </a:lnSpc>
            </a:pPr>
            <a:r>
              <a:rPr b="0" lang="en-US" sz="1200" spc="-1" strike="noStrike">
                <a:solidFill>
                  <a:srgbClr val="000000"/>
                </a:solidFill>
                <a:latin typeface="Calibri"/>
              </a:rPr>
              <a:t>______________________________________________________             __________________________________________ </a:t>
            </a:r>
            <a:endParaRPr b="0" lang="en-US" sz="1200" spc="-1" strike="noStrike">
              <a:latin typeface="Arial"/>
            </a:endParaRPr>
          </a:p>
          <a:p>
            <a:pPr>
              <a:lnSpc>
                <a:spcPct val="100000"/>
              </a:lnSpc>
            </a:pPr>
            <a:r>
              <a:rPr b="0" lang="en-US" sz="1200" spc="-1" strike="noStrike">
                <a:solidFill>
                  <a:srgbClr val="000000"/>
                </a:solidFill>
                <a:latin typeface="Calibri"/>
              </a:rPr>
              <a:t>Original Purchaser’s Signature                                                                              Date   </a:t>
            </a:r>
            <a:endParaRPr b="0" lang="en-US" sz="1200" spc="-1" strike="noStrike">
              <a:latin typeface="Arial"/>
            </a:endParaRPr>
          </a:p>
          <a:p>
            <a:pPr>
              <a:lnSpc>
                <a:spcPct val="100000"/>
              </a:lnSpc>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45</TotalTime>
  <Application>LibreOffice/6.2.3.2$Windows_X86_64 LibreOffice_project/aecc05fe267cc68dde00352a451aa867b3b546ac</Application>
  <Words>679</Words>
  <Paragraphs>21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creator>Chris Cook</dc:creator>
  <dc:description/>
  <dc:language>en-US</dc:language>
  <cp:lastModifiedBy/>
  <dcterms:modified xsi:type="dcterms:W3CDTF">2024-06-29T11:07:16Z</dcterms:modified>
  <cp:revision>16</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Custom</vt:lpwstr>
  </property>
  <property fmtid="{D5CDD505-2E9C-101B-9397-08002B2CF9AE}" pid="9" name="ScaleCrop">
    <vt:bool>0</vt:bool>
  </property>
  <property fmtid="{D5CDD505-2E9C-101B-9397-08002B2CF9AE}" pid="10" name="ShareDoc">
    <vt:bool>0</vt:bool>
  </property>
  <property fmtid="{D5CDD505-2E9C-101B-9397-08002B2CF9AE}" pid="11" name="Slides">
    <vt:i4>1</vt:i4>
  </property>
</Properties>
</file>